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5" r:id="rId3"/>
    <p:sldId id="266" r:id="rId4"/>
    <p:sldId id="261" r:id="rId5"/>
    <p:sldId id="262" r:id="rId6"/>
    <p:sldId id="280" r:id="rId7"/>
    <p:sldId id="288" r:id="rId8"/>
    <p:sldId id="281" r:id="rId9"/>
    <p:sldId id="273" r:id="rId10"/>
    <p:sldId id="287" r:id="rId11"/>
    <p:sldId id="272" r:id="rId12"/>
    <p:sldId id="284" r:id="rId13"/>
    <p:sldId id="270" r:id="rId14"/>
    <p:sldId id="274" r:id="rId15"/>
    <p:sldId id="256" r:id="rId16"/>
    <p:sldId id="257" r:id="rId17"/>
    <p:sldId id="267" r:id="rId18"/>
    <p:sldId id="268" r:id="rId19"/>
    <p:sldId id="271" r:id="rId20"/>
    <p:sldId id="283" r:id="rId21"/>
    <p:sldId id="277" r:id="rId22"/>
    <p:sldId id="278" r:id="rId23"/>
    <p:sldId id="279" r:id="rId24"/>
    <p:sldId id="258" r:id="rId25"/>
    <p:sldId id="282" r:id="rId26"/>
    <p:sldId id="263" r:id="rId27"/>
    <p:sldId id="285" r:id="rId28"/>
    <p:sldId id="286" r:id="rId29"/>
    <p:sldId id="264" r:id="rId30"/>
    <p:sldId id="269" r:id="rId31"/>
    <p:sldId id="275" r:id="rId32"/>
    <p:sldId id="259" r:id="rId33"/>
    <p:sldId id="260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6" autoAdjust="0"/>
    <p:restoredTop sz="94660"/>
  </p:normalViewPr>
  <p:slideViewPr>
    <p:cSldViewPr>
      <p:cViewPr varScale="1">
        <p:scale>
          <a:sx n="61" d="100"/>
          <a:sy n="61" d="100"/>
        </p:scale>
        <p:origin x="-7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D61D9-E0E5-4F5A-ACEA-8976970E09AC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607C-1E54-4FBA-8550-C4DE855041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57.png"/><Relationship Id="rId4" Type="http://schemas.openxmlformats.org/officeDocument/2006/relationships/image" Target="../media/image77.png"/><Relationship Id="rId9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8.jpeg"/><Relationship Id="rId7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7.png"/><Relationship Id="rId7" Type="http://schemas.openxmlformats.org/officeDocument/2006/relationships/image" Target="../media/image1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png"/><Relationship Id="rId5" Type="http://schemas.openxmlformats.org/officeDocument/2006/relationships/image" Target="../media/image141.jpeg"/><Relationship Id="rId10" Type="http://schemas.openxmlformats.org/officeDocument/2006/relationships/image" Target="../media/image146.png"/><Relationship Id="rId4" Type="http://schemas.openxmlformats.org/officeDocument/2006/relationships/image" Target="../media/image140.jpeg"/><Relationship Id="rId9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3.gif"/><Relationship Id="rId4" Type="http://schemas.openxmlformats.org/officeDocument/2006/relationships/image" Target="../media/image168.jpeg"/><Relationship Id="rId9" Type="http://schemas.openxmlformats.org/officeDocument/2006/relationships/image" Target="../media/image1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10" Type="http://schemas.openxmlformats.org/officeDocument/2006/relationships/image" Target="../media/image180.png"/><Relationship Id="rId4" Type="http://schemas.openxmlformats.org/officeDocument/2006/relationships/image" Target="../media/image175.jpeg"/><Relationship Id="rId9" Type="http://schemas.openxmlformats.org/officeDocument/2006/relationships/image" Target="../media/image1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12" Type="http://schemas.openxmlformats.org/officeDocument/2006/relationships/image" Target="../media/image1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0" Type="http://schemas.openxmlformats.org/officeDocument/2006/relationships/image" Target="../media/image188.png"/><Relationship Id="rId4" Type="http://schemas.openxmlformats.org/officeDocument/2006/relationships/image" Target="../media/image182.jpeg"/><Relationship Id="rId9" Type="http://schemas.openxmlformats.org/officeDocument/2006/relationships/image" Target="../media/image1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10" Type="http://schemas.openxmlformats.org/officeDocument/2006/relationships/image" Target="../media/image198.png"/><Relationship Id="rId4" Type="http://schemas.openxmlformats.org/officeDocument/2006/relationships/image" Target="../media/image192.jpeg"/><Relationship Id="rId9" Type="http://schemas.openxmlformats.org/officeDocument/2006/relationships/image" Target="../media/image1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jpeg"/><Relationship Id="rId7" Type="http://schemas.openxmlformats.org/officeDocument/2006/relationships/image" Target="../media/image2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Relationship Id="rId9" Type="http://schemas.openxmlformats.org/officeDocument/2006/relationships/image" Target="../media/image2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56e35dc5022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459432"/>
            <a:ext cx="10728326" cy="75850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65364" y="3068960"/>
            <a:ext cx="1847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7200" b="1" i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371" y="4581128"/>
            <a:ext cx="29958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СРЕДНЯЯ  группа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2016-2017.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494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21544" y="2967335"/>
            <a:ext cx="45009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Портфолио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G:\IMG_186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2304256" cy="3452531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4" name="Picture 4" descr="G:\IMG_1873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212976"/>
            <a:ext cx="4608512" cy="307577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4427984" y="908720"/>
            <a:ext cx="9669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1484784"/>
            <a:ext cx="2864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«День победы»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173" name="Picture 5" descr="D:\!!!!!1ФОТО СРЕДНЯЯ ГРУППА\2016-12-12 мастер класс ДМ и кармушки\фото практикума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060848"/>
            <a:ext cx="2232248" cy="2143023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11" name="Прямоугольник 10"/>
          <p:cNvSpPr/>
          <p:nvPr/>
        </p:nvSpPr>
        <p:spPr>
          <a:xfrm>
            <a:off x="4067944" y="692696"/>
            <a:ext cx="22933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 -класс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7584" y="6021288"/>
            <a:ext cx="48526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«Новый год на пороге»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6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4149080"/>
            <a:ext cx="826605" cy="952564"/>
          </a:xfrm>
          <a:prstGeom prst="rect">
            <a:avLst/>
          </a:prstGeom>
          <a:noFill/>
        </p:spPr>
      </p:pic>
      <p:pic>
        <p:nvPicPr>
          <p:cNvPr id="14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564904"/>
            <a:ext cx="826605" cy="952564"/>
          </a:xfrm>
          <a:prstGeom prst="rect">
            <a:avLst/>
          </a:prstGeom>
          <a:noFill/>
        </p:spPr>
      </p:pic>
      <p:pic>
        <p:nvPicPr>
          <p:cNvPr id="15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052736"/>
            <a:ext cx="826605" cy="952564"/>
          </a:xfrm>
          <a:prstGeom prst="rect">
            <a:avLst/>
          </a:prstGeom>
          <a:noFill/>
        </p:spPr>
      </p:pic>
      <p:pic>
        <p:nvPicPr>
          <p:cNvPr id="16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35098">
            <a:off x="251520" y="764704"/>
            <a:ext cx="826605" cy="952564"/>
          </a:xfrm>
          <a:prstGeom prst="rect">
            <a:avLst/>
          </a:prstGeom>
          <a:noFill/>
        </p:spPr>
      </p:pic>
      <p:pic>
        <p:nvPicPr>
          <p:cNvPr id="7169" name="Picture 1" descr="D:\!!!!!1ФОТО СРЕДНЯЯ ГРУППА\2016-12-12 мастер класс ДМ и кармушки\фото практикума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92696"/>
            <a:ext cx="2505033" cy="217727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7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861048"/>
            <a:ext cx="826605" cy="952564"/>
          </a:xfrm>
          <a:prstGeom prst="rect">
            <a:avLst/>
          </a:prstGeom>
          <a:noFill/>
        </p:spPr>
      </p:pic>
      <p:pic>
        <p:nvPicPr>
          <p:cNvPr id="7171" name="Picture 3" descr="D:\!!!!!1ФОТО СРЕДНЯЯ ГРУППА\2016-12-12 мастер класс ДМ и кармушки\фото практикума\7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635896" y="3861048"/>
            <a:ext cx="2555259" cy="208722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</p:pic>
      <p:pic>
        <p:nvPicPr>
          <p:cNvPr id="7174" name="Picture 6" descr="D:\!!!!!1ФОТО СРЕДНЯЯ ГРУППА\2016-12-12 мастер класс ДМ и кармушки\фото практикума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581128"/>
            <a:ext cx="2376264" cy="203490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</p:pic>
      <p:pic>
        <p:nvPicPr>
          <p:cNvPr id="18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373216"/>
            <a:ext cx="826605" cy="952564"/>
          </a:xfrm>
          <a:prstGeom prst="rect">
            <a:avLst/>
          </a:prstGeom>
          <a:noFill/>
        </p:spPr>
      </p:pic>
      <p:pic>
        <p:nvPicPr>
          <p:cNvPr id="7170" name="Picture 2" descr="D:\!!!!!1ФОТО СРЕДНЯЯ ГРУППА\2016-12-12 мастер класс ДМ и кармушки\фото практикума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429000"/>
            <a:ext cx="3530467" cy="244084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</p:pic>
      <p:pic>
        <p:nvPicPr>
          <p:cNvPr id="19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68960"/>
            <a:ext cx="826605" cy="952564"/>
          </a:xfrm>
          <a:prstGeom prst="rect">
            <a:avLst/>
          </a:prstGeom>
          <a:noFill/>
        </p:spPr>
      </p:pic>
      <p:pic>
        <p:nvPicPr>
          <p:cNvPr id="7172" name="Picture 4" descr="D:\!!!!!1ФОТО СРЕДНЯЯ ГРУППА\2016-12-12 мастер класс ДМ и кармушки\фото практикума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1412776"/>
            <a:ext cx="2621050" cy="216024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 descr="D:\!!!!!1ФОТО СРЕДНЯЯ ГРУППА\пама мама я спортивная семь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0437">
            <a:off x="287922" y="721819"/>
            <a:ext cx="2981593" cy="202642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8916" name="Picture 4" descr="D:\!!!!!1ФОТО СРЕДНЯЯ ГРУППА\пама мама я спортивная семья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1355">
            <a:off x="549796" y="4613838"/>
            <a:ext cx="2319599" cy="1622061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8917" name="Picture 5" descr="D:\!!!!!1ФОТО СРЕДНЯЯ ГРУППА\пама мама я спортивная семья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40964">
            <a:off x="5447201" y="935504"/>
            <a:ext cx="2800655" cy="1935467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8918" name="Picture 6" descr="D:\!!!!!1ФОТО СРЕДНЯЯ ГРУППА\пама мама я спортивная семья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365104"/>
            <a:ext cx="2283930" cy="187220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8914" name="Picture 2" descr="D:\!!!!!1ФОТО СРЕДНЯЯ ГРУППА\пама мама я спортивная семья\2 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276872"/>
            <a:ext cx="3168352" cy="278398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347864" y="908720"/>
            <a:ext cx="19283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Веселые старты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5589240"/>
            <a:ext cx="365414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«Папа, мама, я –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спортивная семья»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8920" name="Picture 8" descr="https://img-fotki.yandex.ru/get/6826/134091466.1bc/0_107a6e_5f14bb86_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068960"/>
            <a:ext cx="1428750" cy="1333501"/>
          </a:xfrm>
          <a:prstGeom prst="rect">
            <a:avLst/>
          </a:prstGeom>
          <a:noFill/>
        </p:spPr>
      </p:pic>
      <p:pic>
        <p:nvPicPr>
          <p:cNvPr id="38922" name="Picture 10" descr="http://www.ahutton.com/cgw/clipart-hosp/kid%20toy-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5517232"/>
            <a:ext cx="967011" cy="953236"/>
          </a:xfrm>
          <a:prstGeom prst="rect">
            <a:avLst/>
          </a:prstGeom>
          <a:noFill/>
        </p:spPr>
      </p:pic>
      <p:pic>
        <p:nvPicPr>
          <p:cNvPr id="38924" name="Picture 12" descr="http://www.playcast.ru/uploads/2016/12/25/2103738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954308">
            <a:off x="6630908" y="2745102"/>
            <a:ext cx="1656184" cy="19396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" name="Picture 1" descr="D:\!!!!!1ФОТО СРЕДНЯЯ ГРУППА\2016-12-04Артем, Максим, Праздник мам средняя фото транспорт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437112"/>
            <a:ext cx="2833537" cy="22322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18" name="Picture 2" descr="D:\!!!!!1ФОТО СРЕДНЯЯ ГРУППА\2017-01-04 каникулы зим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8629">
            <a:off x="1171346" y="1982968"/>
            <a:ext cx="5241626" cy="2598671"/>
          </a:xfrm>
          <a:prstGeom prst="round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6145" name="Picture 1" descr="D:\!!!!!1ФОТО СРЕДНЯЯ ГРУППА\2017-02-24 23 февраля средняя группа\23 февраля средняя группа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2691278" cy="2544092"/>
          </a:xfrm>
          <a:prstGeom prst="round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6147" name="Picture 3" descr="D:\!!!!!1ФОТО СРЕДНЯЯ ГРУППА\2017-03-13 8 маарта, экология\8 маарта, экология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861048"/>
            <a:ext cx="3094057" cy="273630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 descr="D:\!!!!!1ФОТО СРЕДНЯЯ ГРУППА\ПРАЗДНИК ДЕНЬ СЕМЬИ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7244" y="332656"/>
            <a:ext cx="3645156" cy="264436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6444208" y="2996952"/>
            <a:ext cx="23930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Выставки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творческих работ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http://www.playcast.ru/uploads/2016/12/01/2072158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401361"/>
            <a:ext cx="1439863" cy="2456639"/>
          </a:xfrm>
          <a:prstGeom prst="rect">
            <a:avLst/>
          </a:prstGeom>
          <a:noFill/>
        </p:spPr>
      </p:pic>
      <p:pic>
        <p:nvPicPr>
          <p:cNvPr id="1035" name="Picture 11" descr="http://www.playcast.ru/uploads/2017/02/08/215639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348880"/>
            <a:ext cx="1872208" cy="1872208"/>
          </a:xfrm>
          <a:prstGeom prst="rect">
            <a:avLst/>
          </a:prstGeom>
          <a:noFill/>
        </p:spPr>
      </p:pic>
      <p:pic>
        <p:nvPicPr>
          <p:cNvPr id="13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628800"/>
            <a:ext cx="826605" cy="952564"/>
          </a:xfrm>
          <a:prstGeom prst="rect">
            <a:avLst/>
          </a:prstGeom>
          <a:noFill/>
        </p:spPr>
      </p:pic>
      <p:pic>
        <p:nvPicPr>
          <p:cNvPr id="14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068960"/>
            <a:ext cx="826605" cy="952564"/>
          </a:xfrm>
          <a:prstGeom prst="rect">
            <a:avLst/>
          </a:prstGeom>
          <a:noFill/>
        </p:spPr>
      </p:pic>
      <p:pic>
        <p:nvPicPr>
          <p:cNvPr id="15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620688"/>
            <a:ext cx="826605" cy="952564"/>
          </a:xfrm>
          <a:prstGeom prst="rect">
            <a:avLst/>
          </a:prstGeom>
          <a:noFill/>
        </p:spPr>
      </p:pic>
      <p:pic>
        <p:nvPicPr>
          <p:cNvPr id="16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140968"/>
            <a:ext cx="826605" cy="952564"/>
          </a:xfrm>
          <a:prstGeom prst="rect">
            <a:avLst/>
          </a:prstGeom>
          <a:noFill/>
        </p:spPr>
      </p:pic>
      <p:pic>
        <p:nvPicPr>
          <p:cNvPr id="17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517232"/>
            <a:ext cx="826605" cy="952564"/>
          </a:xfrm>
          <a:prstGeom prst="rect">
            <a:avLst/>
          </a:prstGeom>
          <a:noFill/>
        </p:spPr>
      </p:pic>
      <p:pic>
        <p:nvPicPr>
          <p:cNvPr id="18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01008"/>
            <a:ext cx="826605" cy="952564"/>
          </a:xfrm>
          <a:prstGeom prst="rect">
            <a:avLst/>
          </a:prstGeom>
          <a:noFill/>
        </p:spPr>
      </p:pic>
      <p:pic>
        <p:nvPicPr>
          <p:cNvPr id="1031" name="Picture 7" descr="D:\!!!!!1ФОТО СРЕДНЯЯ ГРУППА\2017-01-04 каникулы зима\каникулы зима 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124744"/>
            <a:ext cx="3147828" cy="226461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027" name="Picture 3" descr="D:\!!!!!1ФОТО СРЕДНЯЯ ГРУППА\2017-01-04 каникулы зима\3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981276"/>
            <a:ext cx="2952328" cy="196382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29" name="Picture 5" descr="D:\!!!!!1ФОТО СРЕДНЯЯ ГРУППА\2017-01-04 каникулы зима\каникулы зима 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3808166"/>
            <a:ext cx="2592288" cy="2266764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2" descr="D:\!!!!!1ФОТО СРЕДНЯЯ ГРУППА\2017-01-04 каникулы зима\2 - коп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836712"/>
            <a:ext cx="2376264" cy="2090117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51520" y="2780928"/>
            <a:ext cx="2880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прогулки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 descr="http://partizanskoe.ucoz.ru/denznanij/lager/2015/radug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29000"/>
            <a:ext cx="4860032" cy="37661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D:\!!!!!1ФОТО СРЕДНЯЯ ГРУППА\прощанье с летом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2952328" cy="2592288"/>
          </a:xfrm>
          <a:prstGeom prst="round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D:\!!!!!1ФОТО СРЕДНЯЯ ГРУППА\прощанье с летом\7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908720"/>
            <a:ext cx="3456384" cy="2592288"/>
          </a:xfrm>
          <a:prstGeom prst="round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1" name="Picture 7" descr="D:\!!!!!1ФОТО СРЕДНЯЯ ГРУППА\прощанье с летом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717032"/>
            <a:ext cx="3743876" cy="2808312"/>
          </a:xfrm>
          <a:prstGeom prst="round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6012160" y="3861048"/>
            <a:ext cx="20504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92134" y="4437112"/>
            <a:ext cx="2901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«Прощанье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 </a:t>
            </a:r>
            <a:r>
              <a:rPr lang="ru-RU" sz="4000" b="1" dirty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cap="none" spc="0" dirty="0" smtClean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летом»</a:t>
            </a:r>
            <a:endParaRPr lang="ru-RU" sz="4000" b="1" cap="none" spc="0" dirty="0">
              <a:ln w="11430"/>
              <a:solidFill>
                <a:srgbClr val="FF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4" name="Picture 10" descr="http://gold.97.caduk.ru/images/babochk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8268">
            <a:off x="3131840" y="2348880"/>
            <a:ext cx="1080120" cy="1884090"/>
          </a:xfrm>
          <a:prstGeom prst="rect">
            <a:avLst/>
          </a:prstGeom>
          <a:noFill/>
        </p:spPr>
      </p:pic>
      <p:pic>
        <p:nvPicPr>
          <p:cNvPr id="15" name="Picture 5" descr="http://img-fotki.yandex.ru/get/51/69448437.92/0_821c1_a7b61eda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5818079"/>
            <a:ext cx="981686" cy="10399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D:\!!!!!1ФОТО СРЕДНЯЯ ГРУППА\прощанье с летом\1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3096344" cy="24566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 descr="D:\!!!!!1ФОТО СРЕДНЯЯ ГРУППА\прощанье с летом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3496880" cy="2616745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D:\!!!!!1ФОТО СРЕДНЯЯ ГРУППА\прощанье с летом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3518669" cy="266429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5" descr="D:\!!!!!1ФОТО СРЕДНЯЯ ГРУППА\прощанье с летом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836712"/>
            <a:ext cx="3024336" cy="239614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10" descr="http://gold.97.caduk.ru/images/babochk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8268">
            <a:off x="3358067" y="2347494"/>
            <a:ext cx="1080120" cy="1884090"/>
          </a:xfrm>
          <a:prstGeom prst="rect">
            <a:avLst/>
          </a:prstGeom>
          <a:noFill/>
        </p:spPr>
      </p:pic>
      <p:pic>
        <p:nvPicPr>
          <p:cNvPr id="10" name="Picture 10" descr="http://gold.97.caduk.ru/images/babochk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52860">
            <a:off x="7251388" y="2441719"/>
            <a:ext cx="1080120" cy="1884090"/>
          </a:xfrm>
          <a:prstGeom prst="rect">
            <a:avLst/>
          </a:prstGeom>
          <a:noFill/>
        </p:spPr>
      </p:pic>
      <p:pic>
        <p:nvPicPr>
          <p:cNvPr id="2053" name="Picture 5" descr="http://img-fotki.yandex.ru/get/51/69448437.92/0_821c1_a7b61eda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5818079"/>
            <a:ext cx="981686" cy="1039921"/>
          </a:xfrm>
          <a:prstGeom prst="rect">
            <a:avLst/>
          </a:prstGeom>
          <a:noFill/>
        </p:spPr>
      </p:pic>
      <p:pic>
        <p:nvPicPr>
          <p:cNvPr id="12" name="Picture 5" descr="http://img-fotki.yandex.ru/get/51/69448437.92/0_821c1_a7b61eda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5818079"/>
            <a:ext cx="981686" cy="1039921"/>
          </a:xfrm>
          <a:prstGeom prst="rect">
            <a:avLst/>
          </a:prstGeom>
          <a:noFill/>
        </p:spPr>
      </p:pic>
      <p:pic>
        <p:nvPicPr>
          <p:cNvPr id="13" name="Picture 5" descr="http://img-fotki.yandex.ru/get/51/69448437.92/0_821c1_a7b61eda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18079"/>
            <a:ext cx="981686" cy="10399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 descr="D:\!!!!!1ФОТО СРЕДНЯЯ ГРУППА\2016-10-05 праздник бабушки средняя группа\праздник бабушки средняя группа 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836712"/>
            <a:ext cx="2704164" cy="2342772"/>
          </a:xfrm>
          <a:prstGeom prst="can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12290" name="Picture 2" descr="D:\!!!!!1ФОТО СРЕДНЯЯ ГРУППА\2016-10-05 праздник бабушки средняя группа\праздник бабушки средняя группа 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2376264" cy="1571534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2291" name="Picture 3" descr="D:\!!!!!1ФОТО СРЕДНЯЯ ГРУППА\2016-10-05 праздник бабушки средняя группа\праздник бабушки средняя группа 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764704"/>
            <a:ext cx="2490630" cy="172819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2294" name="Picture 6" descr="D:\!!!!!1ФОТО СРЕДНЯЯ ГРУППА\2016-10-05 праздник бабушки средняя группа\праздник бабушки средняя группа 0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293096"/>
            <a:ext cx="3353348" cy="234932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pic>
        <p:nvPicPr>
          <p:cNvPr id="12293" name="Picture 5" descr="D:\!!!!!1ФОТО СРЕДНЯЯ ГРУППА\2016-10-05 праздник бабушки средняя группа\праздник бабушки средняя группа 0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780928"/>
            <a:ext cx="3209921" cy="223224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11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120943">
            <a:off x="1835696" y="2276872"/>
            <a:ext cx="1095693" cy="1152128"/>
          </a:xfrm>
          <a:prstGeom prst="rect">
            <a:avLst/>
          </a:prstGeom>
          <a:noFill/>
        </p:spPr>
      </p:pic>
      <p:pic>
        <p:nvPicPr>
          <p:cNvPr id="12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3356992"/>
            <a:ext cx="1095693" cy="1152128"/>
          </a:xfrm>
          <a:prstGeom prst="rect">
            <a:avLst/>
          </a:prstGeom>
          <a:noFill/>
        </p:spPr>
      </p:pic>
      <p:pic>
        <p:nvPicPr>
          <p:cNvPr id="12292" name="Picture 4" descr="D:\!!!!!1ФОТО СРЕДНЯЯ ГРУППА\2016-10-05 праздник бабушки средняя группа\праздник бабушки средняя группа 0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284984"/>
            <a:ext cx="2834346" cy="201622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323528" y="476672"/>
            <a:ext cx="1738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589240"/>
            <a:ext cx="29481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«Моя любимая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бабушка»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882123" flipH="1">
            <a:off x="6572740" y="5333091"/>
            <a:ext cx="890251" cy="9361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D:\!!!!!1ФОТО СРЕДНЯЯ ГРУППА\2016-11-04 осень средняя группа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80728"/>
            <a:ext cx="3147058" cy="229991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1267" name="Picture 3" descr="D:\!!!!!1ФОТО СРЕДНЯЯ ГРУППА\2016-11-04 осень средняя групп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365104"/>
            <a:ext cx="2826406" cy="196589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3491880" y="908720"/>
            <a:ext cx="1738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619827">
            <a:off x="1115616" y="3429000"/>
            <a:ext cx="2396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«Золотая 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894209">
            <a:off x="5705626" y="3284472"/>
            <a:ext cx="17604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Осень»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71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3284984"/>
            <a:ext cx="1161871" cy="1152128"/>
          </a:xfrm>
          <a:prstGeom prst="rect">
            <a:avLst/>
          </a:prstGeom>
          <a:noFill/>
        </p:spPr>
      </p:pic>
      <p:pic>
        <p:nvPicPr>
          <p:cNvPr id="14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5229200"/>
            <a:ext cx="1161871" cy="1152128"/>
          </a:xfrm>
          <a:prstGeom prst="rect">
            <a:avLst/>
          </a:prstGeom>
          <a:noFill/>
        </p:spPr>
      </p:pic>
      <p:pic>
        <p:nvPicPr>
          <p:cNvPr id="15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53716">
            <a:off x="2967566" y="4930127"/>
            <a:ext cx="1161871" cy="1152128"/>
          </a:xfrm>
          <a:prstGeom prst="rect">
            <a:avLst/>
          </a:prstGeom>
          <a:noFill/>
        </p:spPr>
      </p:pic>
      <p:pic>
        <p:nvPicPr>
          <p:cNvPr id="11269" name="Picture 5" descr="D:\!!!!!1ФОТО СРЕДНЯЯ ГРУППА\2016-11-04 осень средняя группа\осень средняя группа 0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276872"/>
            <a:ext cx="2169098" cy="295232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6093296"/>
            <a:ext cx="1161871" cy="1152128"/>
          </a:xfrm>
          <a:prstGeom prst="rect">
            <a:avLst/>
          </a:prstGeom>
          <a:noFill/>
        </p:spPr>
      </p:pic>
      <p:pic>
        <p:nvPicPr>
          <p:cNvPr id="11268" name="Picture 4" descr="D:\!!!!!1ФОТО СРЕДНЯЯ ГРУППА\2016-11-04 осень средняя группа\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93096"/>
            <a:ext cx="3352730" cy="1980064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7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10570">
            <a:off x="0" y="548680"/>
            <a:ext cx="1161871" cy="1152128"/>
          </a:xfrm>
          <a:prstGeom prst="rect">
            <a:avLst/>
          </a:prstGeom>
          <a:noFill/>
        </p:spPr>
      </p:pic>
      <p:pic>
        <p:nvPicPr>
          <p:cNvPr id="11265" name="Picture 1" descr="D:\!!!!!1ФОТО СРЕДНЯЯ ГРУППА\2016-11-04 осень средняя группа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908720"/>
            <a:ext cx="3312368" cy="2590189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8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24744"/>
            <a:ext cx="1161871" cy="1152128"/>
          </a:xfrm>
          <a:prstGeom prst="rect">
            <a:avLst/>
          </a:prstGeom>
          <a:noFill/>
        </p:spPr>
      </p:pic>
      <p:pic>
        <p:nvPicPr>
          <p:cNvPr id="19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3429000"/>
            <a:ext cx="1161871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D:\!!!!!1ФОТО СРЕДНЯЯ ГРУППА\2016-12-04Артем, Максим, Праздник мам средняя фото транспорт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6"/>
            <a:ext cx="2592288" cy="194421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8195" name="Picture 3" descr="D:\!!!!!1ФОТО СРЕДНЯЯ ГРУППА\2016-12-04Артем, Максим, Праздник мам средняя фото транспорт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2952328" cy="2263017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8196" name="Picture 4" descr="D:\!!!!!1ФОТО СРЕДНЯЯ ГРУППА\2016-12-04Артем, Максим, Праздник мам средняя фото транспорт\фото транспорт 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672934"/>
            <a:ext cx="1656184" cy="267046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573016"/>
            <a:ext cx="1982333" cy="30243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8193" name="Picture 1" descr="D:\!!!!!1ФОТО СРЕДНЯЯ ГРУППА\2016-12-04Артем, Максим, Праздник мам средняя фото транспорт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2852936"/>
            <a:ext cx="4320480" cy="26977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0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2708920"/>
            <a:ext cx="1095693" cy="1152128"/>
          </a:xfrm>
          <a:prstGeom prst="rect">
            <a:avLst/>
          </a:prstGeom>
          <a:noFill/>
        </p:spPr>
      </p:pic>
      <p:pic>
        <p:nvPicPr>
          <p:cNvPr id="11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73830" flipH="1">
            <a:off x="7914017" y="2947814"/>
            <a:ext cx="740003" cy="778118"/>
          </a:xfrm>
          <a:prstGeom prst="rect">
            <a:avLst/>
          </a:prstGeom>
          <a:noFill/>
        </p:spPr>
      </p:pic>
      <p:pic>
        <p:nvPicPr>
          <p:cNvPr id="12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1916832"/>
            <a:ext cx="1095693" cy="115212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63888" y="836712"/>
            <a:ext cx="1800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1196752"/>
            <a:ext cx="1095693" cy="11521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321992" y="5805264"/>
            <a:ext cx="4606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«Мамочка любимая»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1" descr="D:\!!!!!1ФОТО СРЕДНЯЯ ГРУППА\2016-09-29 ПДД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2047962" cy="1800200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4338" name="Picture 2" descr="D:\!!!!!1ФОТО СРЕДНЯЯ ГРУППА\2016-09-29 ПДД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96752"/>
            <a:ext cx="2484010" cy="228946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4339" name="Picture 3" descr="D:\!!!!!1ФОТО СРЕДНЯЯ ГРУППА\2016-09-29 ПДД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2880320" cy="2366047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4340" name="Picture 4" descr="D:\!!!!!1ФОТО СРЕДНЯЯ ГРУППА\2016-09-29 ПДД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437112"/>
            <a:ext cx="2428545" cy="1944216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4341" name="Picture 5" descr="D:\!!!!!1ФОТО СРЕДНЯЯ ГРУППА\2016-09-29 ПДД\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484784"/>
            <a:ext cx="2874736" cy="276744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343" name="Picture 7" descr="http://real-pictures.ru/img/articles/Feb/03/8fb8261208cce7108be0e6ff1631d5f9/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4293096"/>
            <a:ext cx="1200864" cy="2348880"/>
          </a:xfrm>
          <a:prstGeom prst="rect">
            <a:avLst/>
          </a:prstGeom>
          <a:noFill/>
        </p:spPr>
      </p:pic>
      <p:pic>
        <p:nvPicPr>
          <p:cNvPr id="14345" name="Picture 9" descr="https://ds03.infourok.ru/uploads/ex/135d/0005b8ac-9e6ec223/hello_html_m340a685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27520" flipH="1">
            <a:off x="2771800" y="5805264"/>
            <a:ext cx="942436" cy="576064"/>
          </a:xfrm>
          <a:prstGeom prst="rect">
            <a:avLst/>
          </a:prstGeom>
          <a:noFill/>
        </p:spPr>
      </p:pic>
      <p:pic>
        <p:nvPicPr>
          <p:cNvPr id="14347" name="Picture 11" descr="http://img-fotki.yandex.ru/get/4707/47407354.2aa/0_91a16_42f6ee8d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5877272"/>
            <a:ext cx="1250386" cy="6480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55776" y="620688"/>
            <a:ext cx="37666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деятельность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1209907">
            <a:off x="855649" y="3227864"/>
            <a:ext cx="1568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«Юные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358102">
            <a:off x="5819717" y="3486266"/>
            <a:ext cx="25170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Пешеходы»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23528" y="548680"/>
            <a:ext cx="13934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204864"/>
            <a:ext cx="46754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«Новогоднее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16416" y="2333685"/>
            <a:ext cx="38508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Приключение»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085184"/>
            <a:ext cx="826605" cy="952564"/>
          </a:xfrm>
          <a:prstGeom prst="rect">
            <a:avLst/>
          </a:prstGeom>
          <a:noFill/>
        </p:spPr>
      </p:pic>
      <p:pic>
        <p:nvPicPr>
          <p:cNvPr id="15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3356992"/>
            <a:ext cx="826605" cy="952564"/>
          </a:xfrm>
          <a:prstGeom prst="rect">
            <a:avLst/>
          </a:prstGeom>
          <a:noFill/>
        </p:spPr>
      </p:pic>
      <p:pic>
        <p:nvPicPr>
          <p:cNvPr id="16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826605" cy="952564"/>
          </a:xfrm>
          <a:prstGeom prst="rect">
            <a:avLst/>
          </a:prstGeom>
          <a:noFill/>
        </p:spPr>
      </p:pic>
      <p:pic>
        <p:nvPicPr>
          <p:cNvPr id="17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132856"/>
            <a:ext cx="826605" cy="952564"/>
          </a:xfrm>
          <a:prstGeom prst="rect">
            <a:avLst/>
          </a:prstGeom>
          <a:noFill/>
        </p:spPr>
      </p:pic>
      <p:pic>
        <p:nvPicPr>
          <p:cNvPr id="18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661248"/>
            <a:ext cx="826605" cy="952564"/>
          </a:xfrm>
          <a:prstGeom prst="rect">
            <a:avLst/>
          </a:prstGeom>
          <a:noFill/>
        </p:spPr>
      </p:pic>
      <p:pic>
        <p:nvPicPr>
          <p:cNvPr id="19" name="Picture 8" descr="http://jpghoto.ru/img/picture/Jun/18/1b88da1e04d6b4f54b8e36ad649e1c46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17032"/>
            <a:ext cx="826605" cy="952564"/>
          </a:xfrm>
          <a:prstGeom prst="rect">
            <a:avLst/>
          </a:prstGeom>
          <a:noFill/>
        </p:spPr>
      </p:pic>
      <p:pic>
        <p:nvPicPr>
          <p:cNvPr id="39938" name="Picture 2" descr="D:\!!!!!1ФОТО СРЕДНЯЯ ГРУППА\новый год утренник\IMG_2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3899925" cy="2924944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39941" name="Picture 5" descr="D:\!!!!!1ФОТО СРЕДНЯЯ ГРУППА\новый год утренник\SDC12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221088"/>
            <a:ext cx="2559504" cy="223224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9939" name="Picture 3" descr="D:\!!!!!1ФОТО СРЕДНЯЯ ГРУППА\новый год утренник\SDC126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933056"/>
            <a:ext cx="3323861" cy="249289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9940" name="Picture 4" descr="D:\!!!!!1ФОТО СРЕДНЯЯ ГРУППА\новый год утренник\SDC12953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908720"/>
            <a:ext cx="2520280" cy="273981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8" descr="https://img-fotki.yandex.ru/get/6724/125352602.271/0_e931e_e5950cff_ori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348880"/>
            <a:ext cx="1496172" cy="23286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D:\!!!!!1ФОТО СРЕДНЯЯ ГРУППА\2017-02-24 23 февраля средняя группа\23 февраля средняя группа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6941">
            <a:off x="5211744" y="917766"/>
            <a:ext cx="2983452" cy="229527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819" name="Picture 3" descr="D:\!!!!!1ФОТО СРЕДНЯЯ ГРУППА\2017-02-24 23 февраля средняя группа\23 февраля средняя группа 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0894">
            <a:off x="323528" y="4725144"/>
            <a:ext cx="2864007" cy="172819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820" name="Picture 4" descr="D:\!!!!!1ФОТО СРЕДНЯЯ ГРУППА\2017-02-24 23 февраля средняя группа\23 февраля средняя группа 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2809">
            <a:off x="323528" y="836712"/>
            <a:ext cx="2843808" cy="195816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21" name="Picture 5" descr="D:\!!!!!1ФОТО СРЕДНЯЯ ГРУППА\2017-02-24 23 февраля средняя группа\23 февраля средняя группа 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0101">
            <a:off x="5004048" y="3928260"/>
            <a:ext cx="3775336" cy="266075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22" name="Picture 6" descr="D:\!!!!!1ФОТО СРЕДНЯЯ ГРУППА\2017-02-24 23 февраля средняя группа\23 февраля средняя группа 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2636912"/>
            <a:ext cx="3611787" cy="2267634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19872" y="836712"/>
            <a:ext cx="15828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671739">
            <a:off x="-9840" y="3272727"/>
            <a:ext cx="22204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«Мой  папа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862536">
            <a:off x="5796136" y="3284984"/>
            <a:ext cx="12490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самый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5733256"/>
            <a:ext cx="2203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Лучший!!!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D:\!!!!!1ФОТО СРЕДНЯЯ ГРУППА\2017-02-24 23 февраля средняя группа\IMG_20170222_104020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3117709" cy="233828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843" name="Picture 3" descr="D:\!!!!!1ФОТО СРЕДНЯЯ ГРУППА\2017-02-24 23 февраля средняя группа\23 февраля средняя группа 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833664"/>
            <a:ext cx="3456384" cy="259228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5844" name="Picture 4" descr="D:\!!!!!1ФОТО СРЕДНЯЯ ГРУППА\2017-02-24 23 февраля средняя группа\IMG_20170222_1118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348880"/>
            <a:ext cx="2160240" cy="2880320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5846" name="Picture 6" descr="http://krolikdoma.ru/attachments/17656346-png.11754/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48680"/>
            <a:ext cx="1728308" cy="1656184"/>
          </a:xfrm>
          <a:prstGeom prst="rect">
            <a:avLst/>
          </a:prstGeom>
          <a:noFill/>
        </p:spPr>
      </p:pic>
      <p:pic>
        <p:nvPicPr>
          <p:cNvPr id="35848" name="Picture 8" descr="http://ds5ishim.ru/sites/default/files/kartinki/mart/maslyona_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938" y="3212976"/>
            <a:ext cx="3219473" cy="30963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980728"/>
            <a:ext cx="21602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2060848"/>
            <a:ext cx="28257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Масленница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850" name="Picture 10" descr="http://www.playcast.ru/uploads/2015/02/16/1215977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34591" y="2492896"/>
            <a:ext cx="1140377" cy="16447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3" name="Picture 1" descr="D:\!!!!!1ФОТО СРЕДНЯЯ ГРУППА\2017-03-13 8 маарта, экология\Новая папка\8 маарта, экология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2160240" cy="220849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4034" name="Picture 2" descr="D:\!!!!!1ФОТО СРЕДНЯЯ ГРУППА\2017-03-13 8 маарта, экология\Новая папка\8 маарта, экология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2699908" cy="202493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4036" name="Picture 4" descr="D:\!!!!!1ФОТО СРЕДНЯЯ ГРУППА\2017-03-13 8 маарта, экология\Новая папка\8 маарта, экология 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3072341" cy="230425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4037" name="Picture 5" descr="D:\!!!!!1ФОТО СРЕДНЯЯ ГРУППА\2017-03-13 8 маарта, экология\8 маарта, экология 0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348880"/>
            <a:ext cx="2736304" cy="2289336"/>
          </a:xfrm>
          <a:prstGeom prst="round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10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644678">
            <a:off x="4369593" y="5077926"/>
            <a:ext cx="1095693" cy="1152128"/>
          </a:xfrm>
          <a:prstGeom prst="rect">
            <a:avLst/>
          </a:prstGeom>
          <a:noFill/>
        </p:spPr>
      </p:pic>
      <p:pic>
        <p:nvPicPr>
          <p:cNvPr id="11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236296" y="2492896"/>
            <a:ext cx="958731" cy="1008112"/>
          </a:xfrm>
          <a:prstGeom prst="rect">
            <a:avLst/>
          </a:prstGeom>
          <a:noFill/>
        </p:spPr>
      </p:pic>
      <p:pic>
        <p:nvPicPr>
          <p:cNvPr id="44035" name="Picture 3" descr="D:\!!!!!1ФОТО СРЕДНЯЯ ГРУППА\2017-03-13 8 маарта, экология\Новая папка\8 маарта, экология 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3501008"/>
            <a:ext cx="3376434" cy="2918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2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46016">
            <a:off x="169456" y="778222"/>
            <a:ext cx="1095693" cy="115212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1520" y="2204864"/>
            <a:ext cx="32352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552021">
            <a:off x="1573105" y="3010471"/>
            <a:ext cx="1095693" cy="1152128"/>
          </a:xfrm>
          <a:prstGeom prst="rect">
            <a:avLst/>
          </a:prstGeom>
          <a:noFill/>
        </p:spPr>
      </p:pic>
      <p:pic>
        <p:nvPicPr>
          <p:cNvPr id="15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268760"/>
            <a:ext cx="1095693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D:\!!!!!1ФОТО СРЕДНЯЯ ГРУППА\СРЕДНЯЯ ГРУППА + АНЯ ВЫПУСКНОЙ\средняя группа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2808312" cy="282124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507" name="Picture 3" descr="D:\!!!!!1ФОТО СРЕДНЯЯ ГРУППА\СРЕДНЯЯ ГРУППА + АНЯ ВЫПУСКНОЙ\средняя группа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8820" y="3933056"/>
            <a:ext cx="3230304" cy="239548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508" name="Picture 4" descr="D:\!!!!!1ФОТО СРЕДНЯЯ ГРУППА\СРЕДНЯЯ ГРУППА + АНЯ ВЫПУСКНОЙ\средняя группа 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52736"/>
            <a:ext cx="2664296" cy="254414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509" name="Picture 5" descr="D:\!!!!!1ФОТО СРЕДНЯЯ ГРУППА\СРЕДНЯЯ ГРУППА + АНЯ ВЫПУСКНОЙ\средняя группа 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365104"/>
            <a:ext cx="2441849" cy="208823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511" name="Picture 7" descr="http://img-fotki.yandex.ru/get/9749/47407354.dfa/0_15d792_ee59f1f1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501008"/>
            <a:ext cx="2016224" cy="2419468"/>
          </a:xfrm>
          <a:prstGeom prst="rect">
            <a:avLst/>
          </a:prstGeom>
          <a:noFill/>
        </p:spPr>
      </p:pic>
      <p:pic>
        <p:nvPicPr>
          <p:cNvPr id="21515" name="Picture 11" descr="https://avatanplus.com/files/resources/original/5884954e2d836159c5e7396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636912"/>
            <a:ext cx="1679458" cy="1956650"/>
          </a:xfrm>
          <a:prstGeom prst="rect">
            <a:avLst/>
          </a:prstGeom>
          <a:noFill/>
        </p:spPr>
      </p:pic>
      <p:pic>
        <p:nvPicPr>
          <p:cNvPr id="13" name="Picture 11" descr="https://avatanplus.com/files/resources/original/5884954e2d836159c5e7396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692696"/>
            <a:ext cx="1679458" cy="19566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635896" y="3645024"/>
            <a:ext cx="15828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63888" y="3861048"/>
            <a:ext cx="25922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FF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«День смеха»</a:t>
            </a:r>
            <a:endParaRPr lang="ru-RU" sz="2800" b="1" cap="none" spc="50" dirty="0">
              <a:ln w="11430"/>
              <a:solidFill>
                <a:srgbClr val="FF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D:\!!!!!1ФОТО СРЕДНЯЯ ГРУППА\день улыбок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81153">
            <a:off x="328242" y="4037024"/>
            <a:ext cx="2530668" cy="224539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0964" name="Picture 4" descr="D:\!!!!!1ФОТО СРЕДНЯЯ ГРУППА\день улыбок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4736">
            <a:off x="5760360" y="4098429"/>
            <a:ext cx="2564228" cy="219855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0966" name="Picture 6" descr="D:\!!!!!1ФОТО СРЕДНЯЯ ГРУППА\день улыбок\11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844824"/>
            <a:ext cx="3779912" cy="275618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65" name="Picture 5" descr="D:\!!!!!1ФОТО СРЕДНЯЯ ГРУППА\день улыбок\4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53720">
            <a:off x="5357139" y="1187230"/>
            <a:ext cx="2939394" cy="220486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0961" name="Picture 1" descr="D:\!!!!!1ФОТО СРЕДНЯЯ ГРУППА\день улыбок\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57587">
            <a:off x="260034" y="691941"/>
            <a:ext cx="2801761" cy="198270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0968" name="Picture 8" descr="http://images.clipartnet.com/smile-clipart-smile-clip-art-free-clipart-images-2-clipart-2400x1283_b0268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76948">
            <a:off x="3106574" y="4810638"/>
            <a:ext cx="1147874" cy="490882"/>
          </a:xfrm>
          <a:prstGeom prst="rect">
            <a:avLst/>
          </a:prstGeom>
          <a:noFill/>
        </p:spPr>
      </p:pic>
      <p:pic>
        <p:nvPicPr>
          <p:cNvPr id="40970" name="Picture 10" descr="http://clipartsign.com/upload/2016/01/18/lips-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220072" y="4725144"/>
            <a:ext cx="864096" cy="498071"/>
          </a:xfrm>
          <a:prstGeom prst="rect">
            <a:avLst/>
          </a:prstGeom>
          <a:noFill/>
        </p:spPr>
      </p:pic>
      <p:pic>
        <p:nvPicPr>
          <p:cNvPr id="40974" name="Picture 14" descr="http://www.playcast.ru/uploads/2014/01/30/727520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732947"/>
            <a:ext cx="1296144" cy="1125053"/>
          </a:xfrm>
          <a:prstGeom prst="rect">
            <a:avLst/>
          </a:prstGeom>
          <a:noFill/>
        </p:spPr>
      </p:pic>
      <p:pic>
        <p:nvPicPr>
          <p:cNvPr id="16" name="Picture 10" descr="http://clipartsign.com/upload/2016/01/18/lips-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8584345" flipH="1">
            <a:off x="1403648" y="3068960"/>
            <a:ext cx="864096" cy="423665"/>
          </a:xfrm>
          <a:prstGeom prst="rect">
            <a:avLst/>
          </a:prstGeom>
          <a:noFill/>
        </p:spPr>
      </p:pic>
      <p:pic>
        <p:nvPicPr>
          <p:cNvPr id="17" name="Picture 8" descr="http://images.clipartnet.com/smile-clipart-smile-clip-art-free-clipart-images-2-clipart-2400x1283_b0268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576948">
            <a:off x="57696" y="3494956"/>
            <a:ext cx="1023010" cy="546884"/>
          </a:xfrm>
          <a:prstGeom prst="rect">
            <a:avLst/>
          </a:prstGeom>
          <a:noFill/>
        </p:spPr>
      </p:pic>
      <p:pic>
        <p:nvPicPr>
          <p:cNvPr id="18" name="Picture 8" descr="http://images.clipartnet.com/smile-clipart-smile-clip-art-free-clipart-images-2-clipart-2400x1283_b0268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576948">
            <a:off x="7438008" y="5943228"/>
            <a:ext cx="1023010" cy="546884"/>
          </a:xfrm>
          <a:prstGeom prst="rect">
            <a:avLst/>
          </a:prstGeom>
          <a:noFill/>
        </p:spPr>
      </p:pic>
      <p:pic>
        <p:nvPicPr>
          <p:cNvPr id="40976" name="Picture 16" descr="http://img-fotki.yandex.ru/get/9832/39663434.50a/0_96261_872ec59a_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732779">
            <a:off x="7484191" y="3352047"/>
            <a:ext cx="1857984" cy="1504967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275856" y="836712"/>
            <a:ext cx="17958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 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71800" y="5301208"/>
            <a:ext cx="31881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«День улыбки»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 descr="D:\!!!!!1ФОТО СРЕДНЯЯ ГРУППА\СРЕДНЯЯ ГРУППА + АНЯ ВЫПУСКНОЙ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2931343" cy="2232248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16386" name="Picture 2" descr="D:\!!!!!1ФОТО СРЕДНЯЯ ГРУППА\СРЕДНЯЯ ГРУППА + АНЯ ВЫПУСКНОЙ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89040"/>
            <a:ext cx="1810471" cy="174813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6387" name="Picture 3" descr="D:\!!!!!1ФОТО СРЕДНЯЯ ГРУППА\СРЕДНЯЯ ГРУППА + АНЯ ВЫПУСКНОЙ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1728192" cy="200684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</p:pic>
      <p:pic>
        <p:nvPicPr>
          <p:cNvPr id="16388" name="Picture 4" descr="D:\!!!!!1ФОТО СРЕДНЯЯ ГРУППА\СРЕДНЯЯ ГРУППА + АНЯ ВЫПУСКНОЙ\средняя группа 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764704"/>
            <a:ext cx="2726511" cy="245603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16389" name="Picture 5" descr="D:\!!!!!1ФОТО СРЕДНЯЯ ГРУППА\СРЕДНЯЯ ГРУППА + АНЯ ВЫПУСКНОЙ\средняя группа 1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501008"/>
            <a:ext cx="2672307" cy="250207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</p:pic>
      <p:pic>
        <p:nvPicPr>
          <p:cNvPr id="16390" name="Picture 6" descr="D:\!!!!!1ФОТО СРЕДНЯЯ ГРУППА\СРЕДНЯЯ ГРУППА + АНЯ ВЫПУСКНОЙ\средняя группа 1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221088"/>
            <a:ext cx="2399204" cy="198579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sp>
        <p:nvSpPr>
          <p:cNvPr id="11" name="Прямоугольник 10"/>
          <p:cNvSpPr/>
          <p:nvPr/>
        </p:nvSpPr>
        <p:spPr>
          <a:xfrm>
            <a:off x="6156176" y="980728"/>
            <a:ext cx="1738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08032" y="2276872"/>
            <a:ext cx="35359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«путешествие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остров Дружбы»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!!!!!1ФОТО СРЕДНЯЯ ГРУППА\ПРАЗДНИК ДЕНЬ СЕМЬИ\2017-06-04 праздник ДЕНЬ СЕМЬИ\праздник ДЕНЬ СЕМЬИ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6328">
            <a:off x="467544" y="692696"/>
            <a:ext cx="2592288" cy="2019647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1ФОТО СРЕДНЯЯ ГРУППА\ПРАЗДНИК ДЕНЬ СЕМЬИ\2017-06-04 праздник ДЕНЬ СЕМЬИ\праздник ДЕНЬ СЕМЬИ 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8382">
            <a:off x="3418788" y="589081"/>
            <a:ext cx="2736304" cy="2195169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1030" name="Picture 6" descr="D:\!!!!!1ФОТО СРЕДНЯЯ ГРУППА\ПРАЗДНИК ДЕНЬ СЕМЬИ\2017-06-04 праздник ДЕНЬ СЕМЬИ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6371" y="1412776"/>
            <a:ext cx="2991961" cy="269527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31" name="Picture 7" descr="D:\!!!!!1ФОТО СРЕДНЯЯ ГРУППА\ПРАЗДНИК ДЕНЬ СЕМЬИ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23144">
            <a:off x="343200" y="3445746"/>
            <a:ext cx="2987824" cy="278863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32" name="Picture 8" descr="D:\!!!!!1ФОТО СРЕДНЯЯ ГРУППА\ПРАЗДНИК ДЕНЬ СЕМЬИ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708920"/>
            <a:ext cx="2696344" cy="3201909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1029" name="Picture 5" descr="D:\!!!!!1ФОТО СРЕДНЯЯ ГРУППА\ПРАЗДНИК ДЕНЬ СЕМЬИ\2017-06-04 праздник ДЕНЬ СЕМЬИ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8488" y="4365104"/>
            <a:ext cx="2529331" cy="209693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15" name="Прямоугольник 14"/>
          <p:cNvSpPr/>
          <p:nvPr/>
        </p:nvSpPr>
        <p:spPr>
          <a:xfrm>
            <a:off x="1475656" y="2780928"/>
            <a:ext cx="16342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03648" y="6093296"/>
            <a:ext cx="54284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«Как хорошо, что есть семья»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81240">
            <a:off x="6313034" y="612835"/>
            <a:ext cx="1095693" cy="1152128"/>
          </a:xfrm>
          <a:prstGeom prst="rect">
            <a:avLst/>
          </a:prstGeom>
          <a:noFill/>
        </p:spPr>
      </p:pic>
      <p:pic>
        <p:nvPicPr>
          <p:cNvPr id="18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26240" flipH="1">
            <a:off x="8226919" y="4028684"/>
            <a:ext cx="692662" cy="728339"/>
          </a:xfrm>
          <a:prstGeom prst="rect">
            <a:avLst/>
          </a:prstGeom>
          <a:noFill/>
        </p:spPr>
      </p:pic>
      <p:pic>
        <p:nvPicPr>
          <p:cNvPr id="19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543325" flipH="1">
            <a:off x="2771778" y="3128021"/>
            <a:ext cx="692662" cy="728339"/>
          </a:xfrm>
          <a:prstGeom prst="rect">
            <a:avLst/>
          </a:prstGeom>
          <a:noFill/>
        </p:spPr>
      </p:pic>
      <p:pic>
        <p:nvPicPr>
          <p:cNvPr id="20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48919">
            <a:off x="228866" y="2341027"/>
            <a:ext cx="1095693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D:\!!!!!1ФОТО СРЕДНЯЯ ГРУППА\ПРАЗДНИК ДЕНЬ СЕМЬИ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80928"/>
            <a:ext cx="4880602" cy="2952328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3075" name="Picture 3" descr="D:\!!!!!1ФОТО СРЕДНЯЯ ГРУППА\ПРАЗДНИК ДЕНЬ СЕМЬИ\IMG_5199-02-06-17-07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11161">
            <a:off x="179669" y="443971"/>
            <a:ext cx="3384376" cy="1756775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11" descr="D:\!!!!!1ФОТО СРЕДНЯЯ ГРУППА\ПРАЗДНИК ДЕНЬ СЕМЬИ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8668">
            <a:off x="1520483" y="3765825"/>
            <a:ext cx="2520280" cy="249063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10" descr="D:\!!!!!1ФОТО СРЕДНЯЯ ГРУППА\ПРАЗДНИК ДЕНЬ СЕМЬИ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06066">
            <a:off x="2362800" y="1481465"/>
            <a:ext cx="2592288" cy="194421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4" name="Picture 2" descr="D:\!!!!!1ФОТО СРЕДНЯЯ ГРУППА\ПРАЗДНИК ДЕНЬ СЕМЬИ\IMG_5202-02-06-17-07-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43865">
            <a:off x="227075" y="2276436"/>
            <a:ext cx="1944216" cy="202341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5292080" y="692696"/>
            <a:ext cx="184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1196752"/>
            <a:ext cx="1976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«Как хорошо,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 есть семья»</a:t>
            </a:r>
          </a:p>
          <a:p>
            <a:endParaRPr lang="ru-RU" dirty="0"/>
          </a:p>
        </p:txBody>
      </p:sp>
      <p:pic>
        <p:nvPicPr>
          <p:cNvPr id="12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48919">
            <a:off x="7132108" y="1589834"/>
            <a:ext cx="1095693" cy="1152128"/>
          </a:xfrm>
          <a:prstGeom prst="rect">
            <a:avLst/>
          </a:prstGeom>
          <a:noFill/>
        </p:spPr>
      </p:pic>
      <p:pic>
        <p:nvPicPr>
          <p:cNvPr id="13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42403">
            <a:off x="4882766" y="1844124"/>
            <a:ext cx="1095693" cy="1152128"/>
          </a:xfrm>
          <a:prstGeom prst="rect">
            <a:avLst/>
          </a:prstGeom>
          <a:noFill/>
        </p:spPr>
      </p:pic>
      <p:pic>
        <p:nvPicPr>
          <p:cNvPr id="14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829633">
            <a:off x="498640" y="4799214"/>
            <a:ext cx="1095693" cy="1152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 descr="D:\!!!!!1ФОТО СРЕДНЯЯ ГРУППА\2016-09-25 осень поделки. сказка  ПАУК.фото детей\осень поделки. сказка  ПАУК.фото детей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3089506" cy="216024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15364" name="Picture 4" descr="D:\!!!!!1ФОТО СРЕДНЯЯ ГРУППА\2016-09-25 осень поделки. сказка  ПАУК.фото детей\осень поделки. сказка  ПАУК.фото детей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3061929" cy="208823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15366" name="Picture 6" descr="D:\!!!!!1ФОТО СРЕДНЯЯ ГРУППА\2016-09-25 осень поделки. сказка  ПАУК.фото детей\осень поделки. сказка  ПАУК.фото детей 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717032"/>
            <a:ext cx="2308353" cy="2755408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15367" name="Picture 7" descr="D:\!!!!!1ФОТО СРЕДНЯЯ ГРУППА\2016-09-25 осень поделки. сказка  ПАУК.фото детей\осень поделки. сказка  ПАУК.фото детей 0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077072"/>
            <a:ext cx="3275766" cy="244827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8" name="Picture 2" descr="D:\!!!!!1ФОТО СРЕДНЯЯ ГРУППА\2016-09-25 осень поделки. сказка  ПАУК.фото детей\осень поделки. сказка  ПАУК.фото детей 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2708920"/>
            <a:ext cx="1516178" cy="18002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251520" y="404664"/>
            <a:ext cx="28648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77566">
            <a:off x="176342" y="2915920"/>
            <a:ext cx="17734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«Паучок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его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друзья»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836712"/>
            <a:ext cx="1095693" cy="1152128"/>
          </a:xfrm>
          <a:prstGeom prst="rect">
            <a:avLst/>
          </a:prstGeom>
          <a:noFill/>
        </p:spPr>
      </p:pic>
      <p:pic>
        <p:nvPicPr>
          <p:cNvPr id="17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7745" flipH="1">
            <a:off x="7609594" y="2844894"/>
            <a:ext cx="1080120" cy="1135753"/>
          </a:xfrm>
          <a:prstGeom prst="rect">
            <a:avLst/>
          </a:prstGeom>
          <a:noFill/>
        </p:spPr>
      </p:pic>
      <p:pic>
        <p:nvPicPr>
          <p:cNvPr id="15369" name="Picture 9" descr="https://otvet.imgsmail.ru/download/6105017_1e4b21937523de8fa085c880767dc7c4_800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4653136"/>
            <a:ext cx="1325960" cy="13259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D:\!!!!!1ФОТО СРЕДНЯЯ ГРУППА\2016-10-05 праздник бабушки средняя групп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2232248" cy="205904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3316" name="Picture 4" descr="D:\!!!!!1ФОТО СРЕДНЯЯ ГРУППА\2016-10-05 праздник бабушки средняя группа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2227019" cy="2016224"/>
          </a:xfrm>
          <a:prstGeom prst="flowChartMagneticDisk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3317" name="Picture 5" descr="D:\!!!!!1ФОТО СРЕДНЯЯ ГРУППА\2016-10-05 праздник бабушки средняя группа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908720"/>
            <a:ext cx="4572000" cy="227981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3318" name="Picture 6" descr="D:\!!!!!1ФОТО СРЕДНЯЯ ГРУППА\2016-10-05 праздник бабушки средняя группа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89040"/>
            <a:ext cx="2570800" cy="2276872"/>
          </a:xfrm>
          <a:prstGeom prst="flowChartMagneticDrum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3319" name="Picture 7" descr="D:\!!!!!1ФОТО СРЕДНЯЯ ГРУППА\2016-10-05 праздник бабушки средняя группа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924944"/>
            <a:ext cx="3642396" cy="2703004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4932040" y="620688"/>
            <a:ext cx="38195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деятельность 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64089" y="5877272"/>
            <a:ext cx="4943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«Печенье для бабушки»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D:\!!!!!1ФОТО СРЕДНЯЯ ГРУППА\2016-11-10 ОСЕННЯЯ СКАЗК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836712"/>
            <a:ext cx="2207845" cy="191683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244" name="Picture 4" descr="D:\!!!!!1ФОТО СРЕДНЯЯ ГРУППА\2016-11-10 ОСЕННЯЯ СКАЗ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3176119" cy="22930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0245" name="Picture 5" descr="D:\!!!!!1ФОТО СРЕДНЯЯ ГРУППА\2016-11-10 ОСЕННЯЯ СКАЗК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221088"/>
            <a:ext cx="2598484" cy="216097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241" name="Picture 1" descr="D:\!!!!!1ФОТО СРЕДНЯЯ ГРУППА\2016-11-10 ОСЕННЯЯ СКАЗКА\IMG_21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628800"/>
            <a:ext cx="4045174" cy="244827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246" name="Picture 6" descr="D:\!!!!!1ФОТО СРЕДНЯЯ ГРУППА\2016-11-10 ОСЕННЯЯ СКАЗКА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7473" y="4293096"/>
            <a:ext cx="2615337" cy="2180328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  <p:pic>
        <p:nvPicPr>
          <p:cNvPr id="11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828221">
            <a:off x="4871382" y="3593235"/>
            <a:ext cx="1161871" cy="1152128"/>
          </a:xfrm>
          <a:prstGeom prst="rect">
            <a:avLst/>
          </a:prstGeom>
          <a:noFill/>
        </p:spPr>
      </p:pic>
      <p:pic>
        <p:nvPicPr>
          <p:cNvPr id="12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3140968"/>
            <a:ext cx="1161871" cy="1152128"/>
          </a:xfrm>
          <a:prstGeom prst="rect">
            <a:avLst/>
          </a:prstGeom>
          <a:noFill/>
        </p:spPr>
      </p:pic>
      <p:pic>
        <p:nvPicPr>
          <p:cNvPr id="13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8640"/>
            <a:ext cx="1161871" cy="1152128"/>
          </a:xfrm>
          <a:prstGeom prst="rect">
            <a:avLst/>
          </a:prstGeom>
          <a:noFill/>
        </p:spPr>
      </p:pic>
      <p:pic>
        <p:nvPicPr>
          <p:cNvPr id="10242" name="Picture 2" descr="D:\!!!!!1ФОТО СРЕДНЯЯ ГРУППА\2016-11-10 ОСЕННЯЯ СКАЗКА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836712"/>
            <a:ext cx="2543005" cy="243947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4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865331">
            <a:off x="2263990" y="5628577"/>
            <a:ext cx="1161871" cy="1152128"/>
          </a:xfrm>
          <a:prstGeom prst="rect">
            <a:avLst/>
          </a:prstGeom>
          <a:noFill/>
        </p:spPr>
      </p:pic>
      <p:pic>
        <p:nvPicPr>
          <p:cNvPr id="15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5705872"/>
            <a:ext cx="1161871" cy="1152128"/>
          </a:xfrm>
          <a:prstGeom prst="rect">
            <a:avLst/>
          </a:prstGeom>
          <a:noFill/>
        </p:spPr>
      </p:pic>
      <p:pic>
        <p:nvPicPr>
          <p:cNvPr id="16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6416" y="3212976"/>
            <a:ext cx="1161871" cy="115212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843808" y="836712"/>
            <a:ext cx="28648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" name="Picture 7" descr="http://www.playcast.ru/uploads/2016/11/17/205537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859539">
            <a:off x="2215632" y="932376"/>
            <a:ext cx="937298" cy="92943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228184" y="3068960"/>
            <a:ext cx="24253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«Осеннее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приключение»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 descr="D:\!!!!!1ФОТО СРЕДНЯЯ ГРУППА\2017-01-29 сказка три поросенка\сказка три поросенка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988840"/>
            <a:ext cx="4176464" cy="240720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:\!!!!!1ФОТО СРЕДНЯЯ ГРУППА\2017-01-29 сказка три поросенка\сказка три поросенка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149080"/>
            <a:ext cx="2866529" cy="230176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2051" name="Picture 3" descr="D:\!!!!!1ФОТО СРЕДНЯЯ ГРУППА\2017-01-29 сказка три поросенка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08720"/>
            <a:ext cx="2505311" cy="223224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2056" name="Picture 8" descr="http://www.playcast.ru/uploads/2016/10/26/203178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5413">
            <a:off x="4502875" y="5244052"/>
            <a:ext cx="1514515" cy="1589579"/>
          </a:xfrm>
          <a:prstGeom prst="rect">
            <a:avLst/>
          </a:prstGeom>
          <a:noFill/>
        </p:spPr>
      </p:pic>
      <p:pic>
        <p:nvPicPr>
          <p:cNvPr id="2054" name="Picture 6" descr="D:\!!!!!1ФОТО СРЕДНЯЯ ГРУППА\2017-01-29 сказка три поросенка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34467"/>
            <a:ext cx="2636750" cy="214686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2060" name="Picture 12" descr="http://www.playcast.ru/uploads/2015/11/17/1591147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14037" flipH="1">
            <a:off x="7424530" y="2939134"/>
            <a:ext cx="1631829" cy="1656184"/>
          </a:xfrm>
          <a:prstGeom prst="rect">
            <a:avLst/>
          </a:prstGeom>
          <a:noFill/>
        </p:spPr>
      </p:pic>
      <p:pic>
        <p:nvPicPr>
          <p:cNvPr id="2062" name="Picture 14" descr="http://euro-pack.ru/wp-content/uploads/9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3068960"/>
            <a:ext cx="1368152" cy="1368152"/>
          </a:xfrm>
          <a:prstGeom prst="rect">
            <a:avLst/>
          </a:prstGeom>
          <a:noFill/>
        </p:spPr>
      </p:pic>
      <p:pic>
        <p:nvPicPr>
          <p:cNvPr id="2064" name="Picture 16" descr="http://jpghoto.ru/img/picture/Apr/13/453e4af881528169db3aebaac65af808/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0"/>
            <a:ext cx="1246269" cy="1465979"/>
          </a:xfrm>
          <a:prstGeom prst="rect">
            <a:avLst/>
          </a:prstGeom>
          <a:noFill/>
        </p:spPr>
      </p:pic>
      <p:pic>
        <p:nvPicPr>
          <p:cNvPr id="2052" name="Picture 4" descr="D:\!!!!!1ФОТО СРЕДНЯЯ ГРУППА\2017-01-29 сказка три поросенка\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908720"/>
            <a:ext cx="2808311" cy="209687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16" name="Прямоугольник 15"/>
          <p:cNvSpPr/>
          <p:nvPr/>
        </p:nvSpPr>
        <p:spPr>
          <a:xfrm>
            <a:off x="0" y="476672"/>
            <a:ext cx="28648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66" name="Picture 18" descr="https://img-fotki.yandex.ru/get/6724/125352602.271/0_e931e_e5950cff_ori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4305178"/>
            <a:ext cx="1640188" cy="255282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355976" y="5589240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339752" y="1052736"/>
            <a:ext cx="3384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«Новогоднее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приключение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67322" y="4581128"/>
            <a:ext cx="23830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Трех  поросят»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 descr="D:\!!!!!1ФОТО СРЕДНЯЯ ГРУППА\СРЕДНЯЯ ГРУППА + АНЯ ВЫПУСКНОЙ\средняя группа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47798"/>
            <a:ext cx="2448272" cy="261617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483" name="Picture 3" descr="D:\!!!!!1ФОТО СРЕДНЯЯ ГРУППА\СРЕДНЯЯ ГРУППА + АНЯ ВЫПУСКНОЙ\средняя группа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16806">
            <a:off x="5873929" y="2951463"/>
            <a:ext cx="2822023" cy="243982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482" name="Picture 2" descr="D:\!!!!!1ФОТО СРЕДНЯЯ ГРУППА\СРЕДНЯЯ ГРУППА + АНЯ ВЫПУСКНОЙ\средняя группа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77782">
            <a:off x="3623719" y="1089593"/>
            <a:ext cx="3199471" cy="2399603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28792" flipH="1">
            <a:off x="6713099" y="1298373"/>
            <a:ext cx="1503230" cy="1580656"/>
          </a:xfrm>
          <a:prstGeom prst="rect">
            <a:avLst/>
          </a:prstGeom>
          <a:noFill/>
        </p:spPr>
      </p:pic>
      <p:pic>
        <p:nvPicPr>
          <p:cNvPr id="10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272891">
            <a:off x="2752879" y="2944072"/>
            <a:ext cx="1557035" cy="1637232"/>
          </a:xfrm>
          <a:prstGeom prst="rect">
            <a:avLst/>
          </a:prstGeom>
          <a:noFill/>
        </p:spPr>
      </p:pic>
      <p:pic>
        <p:nvPicPr>
          <p:cNvPr id="20484" name="Picture 4" descr="D:\!!!!!1ФОТО СРЕДНЯЯ ГРУППА\СРЕДНЯЯ ГРУППА + АНЯ ВЫПУСКНОЙ\средняя группа 0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4293096"/>
            <a:ext cx="3659667" cy="201622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48704" flipH="1">
            <a:off x="4827232" y="3452179"/>
            <a:ext cx="897643" cy="943877"/>
          </a:xfrm>
          <a:prstGeom prst="rect">
            <a:avLst/>
          </a:prstGeom>
          <a:noFill/>
        </p:spPr>
      </p:pic>
      <p:pic>
        <p:nvPicPr>
          <p:cNvPr id="12" name="Picture 8" descr="https://prikolnye-kartinki.ru/img/picture/Oct/25/e0b9ad6ef559d4f30c3e7131fd047a26/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54855">
            <a:off x="5832197" y="5059415"/>
            <a:ext cx="1453475" cy="16450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83568" y="548680"/>
            <a:ext cx="28648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0443063">
            <a:off x="-370641" y="3910310"/>
            <a:ext cx="31817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«Сказка о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глупом мышонке»</a:t>
            </a:r>
            <a:endParaRPr lang="ru-RU" sz="3200" b="1" cap="none" spc="0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 descr="D:\!!!!!1ФОТО СРЕДНЯЯ ГРУППА\СРЕДНЯЯ ГРУППА + АНЯ ВЫПУСКНОЙ\средняя группа 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2642981" cy="216024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458" name="Picture 2" descr="D:\!!!!!1ФОТО СРЕДНЯЯ ГРУППА\СРЕДНЯЯ ГРУППА + АНЯ ВЫПУСКНОЙ\средняя группа 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36712"/>
            <a:ext cx="2376264" cy="2376264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460" name="Picture 4" descr="D:\!!!!!1ФОТО СРЕДНЯЯ ГРУППА\СРЕДНЯЯ ГРУППА + АНЯ ВЫПУСКНОЙ\средняя группа 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501008"/>
            <a:ext cx="4644008" cy="2910899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62" name="Picture 6" descr="http://img-fotki.yandex.ru/get/9489/39663434.565/0_97ebd_237d01a1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4217359"/>
            <a:ext cx="1835696" cy="2091961"/>
          </a:xfrm>
          <a:prstGeom prst="rect">
            <a:avLst/>
          </a:prstGeom>
          <a:noFill/>
        </p:spPr>
      </p:pic>
      <p:pic>
        <p:nvPicPr>
          <p:cNvPr id="19464" name="Picture 8" descr="https://prikolnye-kartinki.ru/img/picture/Oct/25/e0b9ad6ef559d4f30c3e7131fd047a26/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300192" y="5229200"/>
            <a:ext cx="1152128" cy="1303964"/>
          </a:xfrm>
          <a:prstGeom prst="rect">
            <a:avLst/>
          </a:prstGeom>
          <a:noFill/>
        </p:spPr>
      </p:pic>
      <p:pic>
        <p:nvPicPr>
          <p:cNvPr id="19468" name="Picture 12" descr="http://www.lenagold.ru/fon/clipart/v/vozd/vozd3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-15077056"/>
            <a:ext cx="1088602" cy="3096344"/>
          </a:xfrm>
          <a:prstGeom prst="rect">
            <a:avLst/>
          </a:prstGeom>
          <a:noFill/>
        </p:spPr>
      </p:pic>
      <p:pic>
        <p:nvPicPr>
          <p:cNvPr id="19470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0942" y="1340768"/>
            <a:ext cx="1438097" cy="1512168"/>
          </a:xfrm>
          <a:prstGeom prst="rect">
            <a:avLst/>
          </a:prstGeom>
          <a:noFill/>
        </p:spPr>
      </p:pic>
      <p:pic>
        <p:nvPicPr>
          <p:cNvPr id="14" name="Picture 14" descr="http://galerey-room.ru/images/001412_141167605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99880">
            <a:off x="564205" y="3147921"/>
            <a:ext cx="1438097" cy="15121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809547" y="2967335"/>
            <a:ext cx="55249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 descr="D:\!!!!!1ФОТО СРЕДНЯЯ ГРУППА\СРЕДНЯЯ ГРУППА + АНЯ ВЫПУСКНОЙ\средняя группа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3203319" cy="185383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434" name="Picture 2" descr="D:\!!!!!1ФОТО СРЕДНЯЯ ГРУППА\СРЕДНЯЯ ГРУППА + АНЯ ВЫПУСКНОЙ\средняя группа 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65104"/>
            <a:ext cx="3240360" cy="191168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435" name="Picture 3" descr="D:\!!!!!1ФОТО СРЕДНЯЯ ГРУППА\СРЕДНЯЯ ГРУППА + АНЯ ВЫПУСКНОЙ\средняя группа 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024" y="3717033"/>
            <a:ext cx="3338074" cy="22322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436" name="Picture 4" descr="D:\!!!!!1ФОТО СРЕДНЯЯ ГРУППА\СРЕДНЯЯ ГРУППА + АНЯ ВЫПУСКНОЙ\средняя группа 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6643">
            <a:off x="4499992" y="1124744"/>
            <a:ext cx="1743666" cy="226810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437" name="Picture 5" descr="D:\!!!!!1ФОТО СРЕДНЯЯ ГРУППА\СРЕДНЯЯ ГРУППА + АНЯ ВЫПУСКНОЙ\средняя группа 0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62848">
            <a:off x="6085091" y="1310941"/>
            <a:ext cx="1630509" cy="27957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3568" y="2996952"/>
            <a:ext cx="2468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аппликация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76672"/>
            <a:ext cx="37666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деятельность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 descr="D:\!!!!!1ФОТО СРЕДНЯЯ ГРУППА\СРЕДНЯЯ ГРУППА + АНЯ ВЫПУСКНОЙ\средняя группа 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0899">
            <a:off x="441262" y="668401"/>
            <a:ext cx="2003233" cy="2564904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2" name="Picture 4" descr="G:\новый колла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149080"/>
            <a:ext cx="3240360" cy="216024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17413" name="Picture 5" descr="G:\20170520_100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836712"/>
            <a:ext cx="2243418" cy="287526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7410" name="Picture 2" descr="D:\!!!!!1ФОТО СРЕДНЯЯ ГРУППА\СРЕДНЯЯ ГРУППА + АНЯ ВЫПУСКНОЙ\средняя группа 083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67544" y="3789040"/>
            <a:ext cx="2837290" cy="2717309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</p:pic>
      <p:pic>
        <p:nvPicPr>
          <p:cNvPr id="17411" name="Picture 3" descr="G:\image-0-02-05-aaaab632dad45059ca37c3f6a8c786cb9593179e85f116e9603a3e4f57ca0205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07201">
            <a:off x="5262234" y="1896610"/>
            <a:ext cx="3304728" cy="236816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5427573" y="836712"/>
            <a:ext cx="25555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Творческое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рассказывание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25774" y="5013176"/>
            <a:ext cx="241822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«Традиции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моей семьи»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09" name="Picture 1" descr="D:\!!!!!1ФОТО СРЕДНЯЯ ГРУППА\2017-03-13 8 маарта, экология\Новая папка\8 маарта, экология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14674">
            <a:off x="395536" y="980728"/>
            <a:ext cx="2520280" cy="189021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3010" name="Picture 2" descr="D:\!!!!!1ФОТО СРЕДНЯЯ ГРУППА\2017-03-13 8 маарта, экология\Новая папка\8 маарта, экология 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509120"/>
            <a:ext cx="2496277" cy="1872208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pic>
        <p:nvPicPr>
          <p:cNvPr id="43012" name="Picture 4" descr="D:\!!!!!1ФОТО СРЕДНЯЯ ГРУППА\2017-03-13 8 маарта, экология\Новая папка\8 маарта, экология 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276872"/>
            <a:ext cx="2784309" cy="208823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3013" name="Picture 5" descr="D:\!!!!!1ФОТО СРЕДНЯЯ ГРУППА\2017-03-13 8 маарта, экология\Новая папка\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12074">
            <a:off x="536921" y="4088034"/>
            <a:ext cx="2664296" cy="199822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43011" name="Picture 3" descr="D:\!!!!!1ФОТО СРЕДНЯЯ ГРУППА\2017-03-13 8 маарта, экология\Новая папка\8 маарта, экология 0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12093">
            <a:off x="4684882" y="905753"/>
            <a:ext cx="2526585" cy="189493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43015" name="Picture 7" descr="D:\!!!!!1ФОТО СРЕДНЯЯ ГРУППА\2017-03-13 8 маарта, экология\Новая папка\8 маарта, экология 0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293506">
            <a:off x="6202977" y="2756194"/>
            <a:ext cx="2160240" cy="183250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446082" y="5157192"/>
            <a:ext cx="2697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«Чтобы не было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Беды - жить 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нельзя нам без воды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776" y="548680"/>
            <a:ext cx="37666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деятельность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G:\фото занятие семинар 28.03.2017\DSC06331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1778">
            <a:off x="339923" y="398909"/>
            <a:ext cx="3183304" cy="211746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4102" name="Picture 6" descr="G:\фото занятие семинар 28.03.2017\DSC06340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77072"/>
            <a:ext cx="3183304" cy="21174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4103" name="Picture 7" descr="G:\фото занятие семинар 28.03.2017\DSC063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924944"/>
            <a:ext cx="2951168" cy="2267263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4101" name="Picture 5" descr="G:\фото занятие семинар 28.03.2017\DSC063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42179">
            <a:off x="513292" y="3004986"/>
            <a:ext cx="3053262" cy="2425809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</p:pic>
      <p:pic>
        <p:nvPicPr>
          <p:cNvPr id="4100" name="Picture 4" descr="G:\фото занятие семинар 28.03.2017\DSC063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13406">
            <a:off x="3447792" y="811632"/>
            <a:ext cx="3243540" cy="252371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sp>
        <p:nvSpPr>
          <p:cNvPr id="11" name="Прямоугольник 10"/>
          <p:cNvSpPr/>
          <p:nvPr/>
        </p:nvSpPr>
        <p:spPr>
          <a:xfrm>
            <a:off x="3275856" y="3212976"/>
            <a:ext cx="23719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деятельность 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69578" y="5373216"/>
            <a:ext cx="20773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кружке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Любознайка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 descr="D:\!!!!!1ФОТО СРЕДНЯЯ ГРУППА\викторина по экологии средняя группа\фото викторина по экологии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861048"/>
            <a:ext cx="2324456" cy="230425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1988" name="Picture 4" descr="D:\!!!!!1ФОТО СРЕДНЯЯ ГРУППА\викторина по экологии средняя группа\фото викторина по экологии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2396343" cy="2592288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1990" name="Picture 6" descr="D:\!!!!!1ФОТО СРЕДНЯЯ ГРУППА\викторина по экологии средняя группа\фото викторина по экологии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708920"/>
            <a:ext cx="2664296" cy="297353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989" name="Picture 5" descr="D:\!!!!!1ФОТО СРЕДНЯЯ ГРУППА\викторина по экологии средняя группа\фото викторина по экологии\6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980728"/>
            <a:ext cx="2505367" cy="252028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41985" name="Picture 1" descr="D:\!!!!!1ФОТО СРЕДНЯЯ ГРУППА\викторина по экологии средняя группа\фото викторина по экологии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42580">
            <a:off x="392336" y="1450665"/>
            <a:ext cx="1800200" cy="239992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986" name="Picture 2" descr="D:\!!!!!1ФОТО СРЕДНЯЯ ГРУППА\викторина по экологии средняя группа\фото викторина по экологии\2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836712"/>
            <a:ext cx="1942238" cy="258965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5516" y="692696"/>
            <a:ext cx="15522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083901">
            <a:off x="3703407" y="5673483"/>
            <a:ext cx="295954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«Знатоки природы»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4" descr="http://www.playcast.ru/uploads/2015/10/03/1530708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5877272"/>
            <a:ext cx="1109578" cy="675456"/>
          </a:xfrm>
          <a:prstGeom prst="rect">
            <a:avLst/>
          </a:prstGeom>
          <a:noFill/>
        </p:spPr>
      </p:pic>
      <p:pic>
        <p:nvPicPr>
          <p:cNvPr id="14" name="Picture 6" descr="http://nachalo4ka.ru/wp-content/uploads/2014/08/podosinovi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5528636"/>
            <a:ext cx="1115616" cy="1329364"/>
          </a:xfrm>
          <a:prstGeom prst="rect">
            <a:avLst/>
          </a:prstGeom>
          <a:noFill/>
        </p:spPr>
      </p:pic>
      <p:pic>
        <p:nvPicPr>
          <p:cNvPr id="15" name="Picture 4" descr="http://www.playcast.ru/uploads/2015/06/17/1400765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1556792"/>
            <a:ext cx="1091371" cy="1800200"/>
          </a:xfrm>
          <a:prstGeom prst="rect">
            <a:avLst/>
          </a:prstGeom>
          <a:noFill/>
        </p:spPr>
      </p:pic>
      <p:pic>
        <p:nvPicPr>
          <p:cNvPr id="16" name="Picture 14" descr="https://ds03.infourok.ru/uploads/ex/0b20/00041647-a6ee5100/hello_html_m3b6d375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070692">
            <a:off x="1249943" y="805167"/>
            <a:ext cx="1052415" cy="862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 descr="D:\!!!!!1ФОТО СРЕДНЯЯ ГРУППА\2016-12-12 мастер класс ДМ и кармушк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2592288" cy="215335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6" name="Picture 2" descr="D:\!!!!!1ФОТО СРЕДНЯЯ ГРУППА\2016-12-12 мастер класс ДМ и кармушки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3152177" cy="24900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!!!!!1ФОТО СРЕДНЯЯ ГРУППА\2016-12-12 мастер класс ДМ и кармушки\3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789040"/>
            <a:ext cx="2358814" cy="252028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8" name="Picture 4" descr="D:\!!!!!1ФОТО СРЕДНЯЯ ГРУППА\2016-12-12 мастер класс ДМ и кармушки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933056"/>
            <a:ext cx="2808312" cy="250289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52" name="Picture 8" descr="https://img-fotki.yandex.ru/get/15592/39663434.923/0_ae1a6_b204eb2d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96431">
            <a:off x="6156176" y="2852936"/>
            <a:ext cx="2774245" cy="1224136"/>
          </a:xfrm>
          <a:prstGeom prst="rect">
            <a:avLst/>
          </a:prstGeom>
          <a:noFill/>
        </p:spPr>
      </p:pic>
      <p:pic>
        <p:nvPicPr>
          <p:cNvPr id="6154" name="Picture 10" descr="http://www.playcast.ru/uploads/2014/10/31/1043410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84584" y="3614194"/>
            <a:ext cx="2727276" cy="324380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908720"/>
            <a:ext cx="4320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3068960"/>
            <a:ext cx="35966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«Покорми птиц»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8" descr="https://img-fotki.yandex.ru/get/15592/39663434.923/0_ae1a6_b204eb2d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49225">
            <a:off x="3998410" y="3120851"/>
            <a:ext cx="2774245" cy="1224136"/>
          </a:xfrm>
          <a:prstGeom prst="rect">
            <a:avLst/>
          </a:prstGeom>
          <a:noFill/>
        </p:spPr>
      </p:pic>
      <p:pic>
        <p:nvPicPr>
          <p:cNvPr id="6155" name="Picture 11" descr="D:\!!!!!1ФОТО СРЕДНЯЯ ГРУППА\2017-01-04 каникулы зима\каникулы зима 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5" y="3933056"/>
            <a:ext cx="3140737" cy="252028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204</Words>
  <Application>Microsoft Office PowerPoint</Application>
  <PresentationFormat>Экран (4:3)</PresentationFormat>
  <Paragraphs>86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</cp:revision>
  <dcterms:created xsi:type="dcterms:W3CDTF">2017-06-11T11:30:46Z</dcterms:created>
  <dcterms:modified xsi:type="dcterms:W3CDTF">2017-06-16T18:46:46Z</dcterms:modified>
</cp:coreProperties>
</file>